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360" r:id="rId2"/>
    <p:sldId id="375" r:id="rId3"/>
    <p:sldId id="352" r:id="rId4"/>
    <p:sldId id="357" r:id="rId5"/>
    <p:sldId id="359" r:id="rId6"/>
    <p:sldId id="358" r:id="rId7"/>
    <p:sldId id="369" r:id="rId8"/>
  </p:sldIdLst>
  <p:sldSz cx="9144000" cy="6858000" type="screen4x3"/>
  <p:notesSz cx="6797675" cy="9926638"/>
  <p:custShowLst>
    <p:custShow name="Zielpräsentation 1" id="0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98"/>
    <a:srgbClr val="616A74"/>
    <a:srgbClr val="009530"/>
    <a:srgbClr val="8390CF"/>
    <a:srgbClr val="8A9ADE"/>
    <a:srgbClr val="008080"/>
    <a:srgbClr val="006600"/>
    <a:srgbClr val="008000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 autoAdjust="0"/>
    <p:restoredTop sz="94276" autoAdjust="0"/>
  </p:normalViewPr>
  <p:slideViewPr>
    <p:cSldViewPr snapToGrid="0" snapToObjects="1">
      <p:cViewPr>
        <p:scale>
          <a:sx n="89" d="100"/>
          <a:sy n="89" d="100"/>
        </p:scale>
        <p:origin x="-1430" y="-58"/>
      </p:cViewPr>
      <p:guideLst>
        <p:guide orient="horz" pos="149"/>
        <p:guide orient="horz" pos="3707"/>
        <p:guide orient="horz" pos="4217"/>
        <p:guide orient="horz" pos="4109"/>
        <p:guide orient="horz" pos="978"/>
        <p:guide pos="5589"/>
        <p:guide pos="1298"/>
        <p:guide pos="4138"/>
        <p:guide pos="2144"/>
        <p:guide pos="383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97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9530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009530">
                <a:alpha val="70000"/>
              </a:srgbClr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009530">
                <a:alpha val="40000"/>
              </a:srgbClr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670272"/>
        <c:axId val="225671808"/>
      </c:barChart>
      <c:catAx>
        <c:axId val="22567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de-DE"/>
          </a:p>
        </c:txPr>
        <c:crossAx val="225671808"/>
        <c:crosses val="autoZero"/>
        <c:auto val="1"/>
        <c:lblAlgn val="ctr"/>
        <c:lblOffset val="100"/>
        <c:noMultiLvlLbl val="0"/>
      </c:catAx>
      <c:valAx>
        <c:axId val="22567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22567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38F40D94-D163-C748-B73C-F2115BC73F0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396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3169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86B33EA0-7CC3-2645-A042-C6FC6DE3D78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035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3F58C-CE36-9F42-A532-248D2D62B0DD}" type="slidenum">
              <a:rPr lang="de-DE"/>
              <a:pPr/>
              <a:t>1</a:t>
            </a:fld>
            <a:endParaRPr lang="de-DE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 userDrawn="1"/>
        </p:nvSpPr>
        <p:spPr bwMode="auto">
          <a:xfrm>
            <a:off x="0" y="1182848"/>
            <a:ext cx="9144000" cy="19223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2065643" y="2528813"/>
            <a:ext cx="6479870" cy="533169"/>
          </a:xfr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216" name="Rectangle 120" descr="Bitt Titel eingeben"/>
          <p:cNvSpPr>
            <a:spLocks noGrp="1" noChangeArrowheads="1"/>
          </p:cNvSpPr>
          <p:nvPr>
            <p:ph type="ctrTitle" sz="quarter"/>
          </p:nvPr>
        </p:nvSpPr>
        <p:spPr>
          <a:xfrm>
            <a:off x="2065641" y="1400962"/>
            <a:ext cx="6479871" cy="907910"/>
          </a:xfrm>
        </p:spPr>
        <p:txBody>
          <a:bodyPr lIns="0" tIns="0" rIns="0" bIns="0" anchor="ctr" anchorCtr="0"/>
          <a:lstStyle>
            <a:lvl1pPr>
              <a:lnSpc>
                <a:spcPts val="31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" y="1182848"/>
            <a:ext cx="3408917" cy="5053464"/>
            <a:chOff x="1" y="1182848"/>
            <a:chExt cx="3408917" cy="5053464"/>
          </a:xfrm>
        </p:grpSpPr>
        <p:sp>
          <p:nvSpPr>
            <p:cNvPr id="19" name="Rechteck 18"/>
            <p:cNvSpPr/>
            <p:nvPr userDrawn="1"/>
          </p:nvSpPr>
          <p:spPr bwMode="auto">
            <a:xfrm>
              <a:off x="1" y="1182848"/>
              <a:ext cx="1913778" cy="191805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/>
            <p:cNvSpPr/>
            <p:nvPr userDrawn="1"/>
          </p:nvSpPr>
          <p:spPr bwMode="auto">
            <a:xfrm>
              <a:off x="1913780" y="3102697"/>
              <a:ext cx="1495138" cy="14984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/>
            <p:cNvSpPr/>
            <p:nvPr userDrawn="1"/>
          </p:nvSpPr>
          <p:spPr bwMode="auto">
            <a:xfrm>
              <a:off x="867183" y="4601174"/>
              <a:ext cx="1046596" cy="104893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auto">
            <a:xfrm>
              <a:off x="1913780" y="5651906"/>
              <a:ext cx="583103" cy="58440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Bild 20" descr="BWV_Bildungsverband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2627" y="6284958"/>
            <a:ext cx="789185" cy="360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74" y="228918"/>
            <a:ext cx="1918038" cy="612000"/>
          </a:xfrm>
          <a:prstGeom prst="rect">
            <a:avLst/>
          </a:prstGeom>
        </p:spPr>
      </p:pic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008" y="1552575"/>
            <a:ext cx="7929505" cy="4332288"/>
          </a:xfrm>
        </p:spPr>
        <p:txBody>
          <a:bodyPr/>
          <a:lstStyle>
            <a:lvl1pPr>
              <a:defRPr sz="1600"/>
            </a:lvl1pPr>
            <a:lvl2pPr marL="360363" indent="-184150">
              <a:defRPr sz="1600"/>
            </a:lvl2pPr>
            <a:lvl3pPr marL="536575" indent="-176213">
              <a:defRPr sz="1600"/>
            </a:lvl3pPr>
            <a:lvl4pPr marL="720725" indent="-184150">
              <a:defRPr sz="1600"/>
            </a:lvl4pPr>
            <a:lvl5pPr marL="896938" indent="-176213"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638" y="6378608"/>
            <a:ext cx="291271" cy="169340"/>
          </a:xfrm>
          <a:ln/>
        </p:spPr>
        <p:txBody>
          <a:bodyPr/>
          <a:lstStyle>
            <a:lvl1pPr>
              <a:defRPr/>
            </a:lvl1pPr>
          </a:lstStyle>
          <a:p>
            <a:fld id="{31199F08-587E-4F4C-93E7-9AA0F46CF93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6008" y="152455"/>
            <a:ext cx="5953067" cy="904875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008" y="152455"/>
            <a:ext cx="5953067" cy="904875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6008" y="1555298"/>
            <a:ext cx="3780000" cy="4333773"/>
          </a:xfrm>
        </p:spPr>
        <p:txBody>
          <a:bodyPr/>
          <a:lstStyle>
            <a:lvl1pPr>
              <a:defRPr sz="1600"/>
            </a:lvl1pPr>
            <a:lvl2pPr marL="360363" indent="-184150">
              <a:defRPr sz="1600"/>
            </a:lvl2pPr>
            <a:lvl3pPr marL="536575" indent="-176213">
              <a:defRPr sz="1600"/>
            </a:lvl3pPr>
            <a:lvl4pPr marL="720725" indent="-184150">
              <a:defRPr sz="1600"/>
            </a:lvl4pPr>
            <a:lvl5pPr marL="896938" indent="-1762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67D38-656B-7841-ADAD-81FCB3BBE9B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sz="half" idx="11"/>
          </p:nvPr>
        </p:nvSpPr>
        <p:spPr>
          <a:xfrm>
            <a:off x="4765513" y="1552575"/>
            <a:ext cx="3780000" cy="4336496"/>
          </a:xfrm>
        </p:spPr>
        <p:txBody>
          <a:bodyPr/>
          <a:lstStyle>
            <a:lvl1pPr>
              <a:defRPr sz="1600"/>
            </a:lvl1pPr>
            <a:lvl2pPr marL="360363" indent="-184150">
              <a:defRPr sz="1600"/>
            </a:lvl2pPr>
            <a:lvl3pPr marL="536575" indent="-176213">
              <a:defRPr sz="1600"/>
            </a:lvl3pPr>
            <a:lvl4pPr marL="720725" indent="-184150">
              <a:defRPr sz="1600"/>
            </a:lvl4pPr>
            <a:lvl5pPr marL="896938" indent="-1762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3F79-BDD6-AB46-8A20-B7E5F4B18C9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6008" y="152455"/>
            <a:ext cx="5953067" cy="904875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9F250-079E-0544-B82C-3B71AB8D1D4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065642" y="1182849"/>
            <a:ext cx="6475108" cy="1918052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de-DE" dirty="0" smtClean="0"/>
              <a:t>Schlussfolie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7266142" y="3111698"/>
            <a:ext cx="1274608" cy="1489478"/>
          </a:xfrm>
        </p:spPr>
        <p:txBody>
          <a:bodyPr/>
          <a:lstStyle>
            <a:lvl1pPr marL="0" indent="0">
              <a:buNone/>
              <a:defRPr sz="1600"/>
            </a:lvl1pPr>
            <a:lvl2pPr marL="360363" indent="-184150">
              <a:defRPr sz="1600"/>
            </a:lvl2pPr>
            <a:lvl3pPr marL="536575" indent="-176213">
              <a:defRPr sz="1600"/>
            </a:lvl3pPr>
            <a:lvl4pPr marL="720725" indent="-184150">
              <a:defRPr sz="1600"/>
            </a:lvl4pPr>
            <a:lvl5pPr marL="896938" indent="-1762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Bild AP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half" idx="12"/>
          </p:nvPr>
        </p:nvSpPr>
        <p:spPr>
          <a:xfrm>
            <a:off x="3575528" y="3116141"/>
            <a:ext cx="3547901" cy="1489478"/>
          </a:xfrm>
        </p:spPr>
        <p:txBody>
          <a:bodyPr/>
          <a:lstStyle>
            <a:lvl1pPr marL="0" indent="0">
              <a:buNone/>
              <a:defRPr sz="1600"/>
            </a:lvl1pPr>
            <a:lvl2pPr marL="360363" indent="-184150">
              <a:defRPr sz="1600"/>
            </a:lvl2pPr>
            <a:lvl3pPr marL="536575" indent="-176213">
              <a:defRPr sz="1600"/>
            </a:lvl3pPr>
            <a:lvl4pPr marL="720725" indent="-184150">
              <a:defRPr sz="1600"/>
            </a:lvl4pPr>
            <a:lvl5pPr marL="896938" indent="-1762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" y="1182848"/>
            <a:ext cx="3408917" cy="5053464"/>
            <a:chOff x="1" y="1182848"/>
            <a:chExt cx="3408917" cy="5053464"/>
          </a:xfrm>
        </p:grpSpPr>
        <p:sp>
          <p:nvSpPr>
            <p:cNvPr id="18" name="Rechteck 17"/>
            <p:cNvSpPr/>
            <p:nvPr userDrawn="1"/>
          </p:nvSpPr>
          <p:spPr bwMode="auto">
            <a:xfrm>
              <a:off x="1" y="1182848"/>
              <a:ext cx="1913778" cy="191805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auto">
            <a:xfrm>
              <a:off x="1913780" y="3102697"/>
              <a:ext cx="1495138" cy="14984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/>
            <p:cNvSpPr/>
            <p:nvPr userDrawn="1"/>
          </p:nvSpPr>
          <p:spPr bwMode="auto">
            <a:xfrm>
              <a:off x="867183" y="4601174"/>
              <a:ext cx="1046596" cy="104893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/>
            <p:cNvSpPr/>
            <p:nvPr userDrawn="1"/>
          </p:nvSpPr>
          <p:spPr bwMode="auto">
            <a:xfrm>
              <a:off x="1913780" y="5651906"/>
              <a:ext cx="583103" cy="58440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Rechteck 1"/>
          <p:cNvSpPr/>
          <p:nvPr userDrawn="1"/>
        </p:nvSpPr>
        <p:spPr bwMode="auto">
          <a:xfrm>
            <a:off x="558350" y="6376524"/>
            <a:ext cx="308833" cy="1942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6"/>
          <p:cNvSpPr>
            <a:spLocks noGrp="1" noChangeArrowheads="1"/>
          </p:cNvSpPr>
          <p:nvPr>
            <p:ph type="title"/>
          </p:nvPr>
        </p:nvSpPr>
        <p:spPr bwMode="auto">
          <a:xfrm>
            <a:off x="616007" y="152454"/>
            <a:ext cx="5937193" cy="9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9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6007" y="1552575"/>
            <a:ext cx="7929505" cy="417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188" name="Line 116"/>
          <p:cNvSpPr>
            <a:spLocks noChangeShapeType="1"/>
          </p:cNvSpPr>
          <p:nvPr/>
        </p:nvSpPr>
        <p:spPr bwMode="auto">
          <a:xfrm>
            <a:off x="4714875" y="5894705"/>
            <a:ext cx="9525" cy="67151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de-DE">
              <a:ea typeface="+mn-ea"/>
              <a:cs typeface="+mn-cs"/>
            </a:endParaRPr>
          </a:p>
        </p:txBody>
      </p:sp>
      <p:sp>
        <p:nvSpPr>
          <p:cNvPr id="3144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638" y="6378608"/>
            <a:ext cx="291271" cy="16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700" b="1">
                <a:solidFill>
                  <a:srgbClr val="616A74"/>
                </a:solidFill>
              </a:defRPr>
            </a:lvl1pPr>
          </a:lstStyle>
          <a:p>
            <a:fld id="{D99CF610-D323-8F46-B294-0C09ECA0E2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Rectangle 72"/>
          <p:cNvSpPr txBox="1">
            <a:spLocks noChangeArrowheads="1"/>
          </p:cNvSpPr>
          <p:nvPr userDrawn="1"/>
        </p:nvSpPr>
        <p:spPr bwMode="auto">
          <a:xfrm>
            <a:off x="617170" y="6384788"/>
            <a:ext cx="491699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16A7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616A7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Seite</a:t>
            </a:r>
          </a:p>
        </p:txBody>
      </p:sp>
      <p:pic>
        <p:nvPicPr>
          <p:cNvPr id="13" name="Bild 20" descr="BWV_Bildungsverband_Logo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072627" y="6284958"/>
            <a:ext cx="789185" cy="3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74" y="228918"/>
            <a:ext cx="1918038" cy="61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8" r:id="rId3"/>
    <p:sldLayoutId id="2147483656" r:id="rId4"/>
    <p:sldLayoutId id="2147483655" r:id="rId5"/>
    <p:sldLayoutId id="2147483659" r:id="rId6"/>
  </p:sldLayoutIdLst>
  <p:transition advTm="1000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12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12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12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12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912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912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912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912A"/>
          </a:solidFill>
          <a:latin typeface="Arial" charset="0"/>
        </a:defRPr>
      </a:lvl9pPr>
    </p:titleStyle>
    <p:bodyStyle>
      <a:lvl1pPr marL="179388" indent="-179388" algn="l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616A74"/>
        </a:buClr>
        <a:buSzPct val="70000"/>
        <a:buBlip>
          <a:blip r:embed="rId1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Font typeface="Lucida Grande"/>
        <a:buChar char="»"/>
        <a:defRPr sz="1600">
          <a:solidFill>
            <a:schemeClr val="tx1"/>
          </a:solidFill>
          <a:latin typeface="+mn-lt"/>
          <a:ea typeface="ヒラギノ角ゴ Pro W3" charset="-128"/>
        </a:defRPr>
      </a:lvl2pPr>
      <a:lvl3pPr marL="536575" indent="-176213" algn="l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Font typeface="Symbol" charset="2"/>
        <a:buChar char="-"/>
        <a:tabLst/>
        <a:defRPr sz="1600">
          <a:solidFill>
            <a:schemeClr val="tx1"/>
          </a:solidFill>
          <a:latin typeface="+mn-lt"/>
          <a:ea typeface="ヒラギノ角ゴ Pro W3" charset="-128"/>
        </a:defRPr>
      </a:lvl3pPr>
      <a:lvl4pPr marL="720725" indent="-184150" algn="l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Font typeface="Arial"/>
        <a:buChar char="•"/>
        <a:defRPr sz="1600">
          <a:solidFill>
            <a:schemeClr val="tx1"/>
          </a:solidFill>
          <a:latin typeface="+mn-lt"/>
          <a:ea typeface="ヒラギノ角ゴ Pro W3" charset="-128"/>
        </a:defRPr>
      </a:lvl4pPr>
      <a:lvl5pPr marL="896938" indent="-176213" algn="l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4_Proximus\6_Nutzungsrechte_und_Logos\Bilddatein\Proximus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19751"/>
          <a:stretch/>
        </p:blipFill>
        <p:spPr bwMode="auto">
          <a:xfrm>
            <a:off x="1913778" y="3103271"/>
            <a:ext cx="7230222" cy="37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Veranstaltung | Termin | Ort | Vortragende/-r Arial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5361" name="Rectangle 2" descr="Bitt Titel eingeben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 – mit (flexiblem) Bild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 28 </a:t>
            </a:r>
            <a:r>
              <a:rPr lang="de-DE" dirty="0" err="1"/>
              <a:t>pt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0" y="1182848"/>
            <a:ext cx="3408918" cy="5053464"/>
            <a:chOff x="0" y="1216404"/>
            <a:chExt cx="3408918" cy="5053464"/>
          </a:xfrm>
        </p:grpSpPr>
        <p:sp>
          <p:nvSpPr>
            <p:cNvPr id="6" name="Rechteck 5"/>
            <p:cNvSpPr/>
            <p:nvPr/>
          </p:nvSpPr>
          <p:spPr bwMode="auto">
            <a:xfrm>
              <a:off x="0" y="1216404"/>
              <a:ext cx="1913778" cy="191805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1913780" y="3136253"/>
              <a:ext cx="1495138" cy="14984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867183" y="4634730"/>
              <a:ext cx="1046596" cy="104893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1913780" y="5685462"/>
              <a:ext cx="583103" cy="58440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023175"/>
      </p:ext>
    </p:extLst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1682151" y="2926392"/>
            <a:ext cx="5771072" cy="3489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82151" y="2897198"/>
            <a:ext cx="5771072" cy="1063606"/>
          </a:xfrm>
          <a:prstGeom prst="leftRightArrow">
            <a:avLst>
              <a:gd name="adj1" fmla="val 100000"/>
              <a:gd name="adj2" fmla="val 0"/>
            </a:avLst>
          </a:prstGeom>
          <a:noFill/>
        </p:spPr>
        <p:txBody>
          <a:bodyPr wrap="square" lIns="72000" tIns="72000" rIns="72000" bIns="72000" rtlCol="0" anchor="ctr">
            <a:spAutoFit/>
          </a:bodyPr>
          <a:lstStyle/>
          <a:p>
            <a:pPr lvl="0" eaLnBrk="0" hangingPunct="0">
              <a:spcBef>
                <a:spcPts val="700"/>
              </a:spcBef>
              <a:buClr>
                <a:srgbClr val="616A74"/>
              </a:buClr>
              <a:buSzPct val="70000"/>
            </a:pPr>
            <a:r>
              <a:rPr lang="de-DE" sz="1600" kern="0" dirty="0" smtClean="0">
                <a:solidFill>
                  <a:srgbClr val="616A74"/>
                </a:solidFill>
                <a:latin typeface="Arial"/>
                <a:ea typeface="+mn-ea"/>
                <a:cs typeface="+mn-cs"/>
              </a:rPr>
              <a:t>1	TOP 1</a:t>
            </a:r>
          </a:p>
          <a:p>
            <a:pPr lvl="0" eaLnBrk="0" hangingPunct="0">
              <a:spcBef>
                <a:spcPts val="700"/>
              </a:spcBef>
              <a:buClr>
                <a:srgbClr val="616A74"/>
              </a:buClr>
              <a:buSzPct val="70000"/>
            </a:pPr>
            <a:r>
              <a:rPr lang="de-DE" sz="1600" kern="0" dirty="0" smtClean="0">
                <a:solidFill>
                  <a:srgbClr val="616A74"/>
                </a:solidFill>
                <a:latin typeface="Arial"/>
                <a:ea typeface="+mn-ea"/>
                <a:cs typeface="+mn-cs"/>
              </a:rPr>
              <a:t>2	TOP 2</a:t>
            </a:r>
          </a:p>
          <a:p>
            <a:pPr lvl="0" eaLnBrk="0" hangingPunct="0">
              <a:spcBef>
                <a:spcPts val="700"/>
              </a:spcBef>
              <a:buClr>
                <a:srgbClr val="616A74"/>
              </a:buClr>
              <a:buSzPct val="70000"/>
            </a:pPr>
            <a:r>
              <a:rPr lang="de-DE" sz="1600" kern="0" dirty="0" smtClean="0">
                <a:solidFill>
                  <a:srgbClr val="616A74"/>
                </a:solidFill>
                <a:latin typeface="Arial"/>
                <a:ea typeface="+mn-ea"/>
                <a:cs typeface="+mn-cs"/>
              </a:rPr>
              <a:t>3	TOP 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9F08-587E-4F4C-93E7-9AA0F46CF93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 (</a:t>
            </a:r>
            <a:r>
              <a:rPr lang="de-DE" dirty="0"/>
              <a:t>mit </a:t>
            </a:r>
            <a:r>
              <a:rPr lang="de-DE" dirty="0" smtClean="0"/>
              <a:t>variablem grauen Balken)</a:t>
            </a:r>
            <a:br>
              <a:rPr lang="de-DE" dirty="0" smtClean="0"/>
            </a:br>
            <a:r>
              <a:rPr lang="de-DE" dirty="0" smtClean="0"/>
              <a:t>Arial </a:t>
            </a:r>
            <a:r>
              <a:rPr lang="de-DE" dirty="0" err="1"/>
              <a:t>Bold</a:t>
            </a:r>
            <a:r>
              <a:rPr lang="de-DE" dirty="0"/>
              <a:t> 24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682151" y="2888572"/>
            <a:ext cx="5771072" cy="0"/>
          </a:xfrm>
          <a:prstGeom prst="line">
            <a:avLst/>
          </a:prstGeom>
          <a:solidFill>
            <a:srgbClr val="00B239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>
            <a:stCxn id="5" idx="4"/>
            <a:endCxn id="5" idx="6"/>
          </p:cNvCxnSpPr>
          <p:nvPr/>
        </p:nvCxnSpPr>
        <p:spPr bwMode="auto">
          <a:xfrm>
            <a:off x="1682151" y="3960804"/>
            <a:ext cx="5771072" cy="0"/>
          </a:xfrm>
          <a:prstGeom prst="line">
            <a:avLst/>
          </a:prstGeom>
          <a:solidFill>
            <a:srgbClr val="00B239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Fließtext Arial 16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</a:p>
          <a:p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iure</a:t>
            </a:r>
            <a:r>
              <a:rPr lang="de-DE" dirty="0" smtClean="0"/>
              <a:t> </a:t>
            </a:r>
            <a:r>
              <a:rPr lang="de-DE" dirty="0" err="1" smtClean="0"/>
              <a:t>reprehenderit</a:t>
            </a:r>
            <a:r>
              <a:rPr lang="de-DE" dirty="0" smtClean="0"/>
              <a:t> in </a:t>
            </a:r>
            <a:r>
              <a:rPr lang="de-DE" dirty="0" err="1" smtClean="0"/>
              <a:t>volusum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</a:t>
            </a:r>
            <a:r>
              <a:rPr lang="de-DE" dirty="0" smtClean="0"/>
              <a:t>. 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eiutempor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aliquid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commodi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DCC06-B32D-B948-8D9C-32B2CDA6056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16008" y="152454"/>
            <a:ext cx="6350000" cy="956319"/>
          </a:xfrm>
        </p:spPr>
        <p:txBody>
          <a:bodyPr/>
          <a:lstStyle/>
          <a:p>
            <a:r>
              <a:rPr lang="de-DE" dirty="0" smtClean="0"/>
              <a:t>Textfolie, </a:t>
            </a: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Hier steht eine zweizeilige Headline</a:t>
            </a:r>
            <a:endParaRPr lang="de-DE" dirty="0"/>
          </a:p>
        </p:txBody>
      </p:sp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Grafikfolie inkl. Text, </a:t>
            </a: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Hier steht eine zweizeilige Headline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4757838" y="1555298"/>
            <a:ext cx="3780000" cy="4333773"/>
          </a:xfrm>
        </p:spPr>
        <p:txBody>
          <a:bodyPr/>
          <a:lstStyle/>
          <a:p>
            <a:r>
              <a:rPr lang="de-DE" dirty="0" smtClean="0"/>
              <a:t>Fließtext Arial 16 </a:t>
            </a:r>
            <a:r>
              <a:rPr lang="de-DE" dirty="0" err="1" smtClean="0"/>
              <a:t>pt</a:t>
            </a:r>
            <a:r>
              <a:rPr lang="de-DE" dirty="0" smtClean="0"/>
              <a:t>. </a:t>
            </a:r>
            <a:r>
              <a:rPr lang="de-DE" dirty="0" err="1" smtClean="0"/>
              <a:t>sit</a:t>
            </a:r>
            <a:r>
              <a:rPr lang="de-DE" dirty="0" smtClean="0"/>
              <a:t> et,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iure</a:t>
            </a:r>
            <a:r>
              <a:rPr lang="de-DE" dirty="0" smtClean="0"/>
              <a:t> </a:t>
            </a:r>
            <a:r>
              <a:rPr lang="de-DE" dirty="0" err="1" smtClean="0"/>
              <a:t>reprehenderit</a:t>
            </a:r>
            <a:r>
              <a:rPr lang="de-DE" dirty="0" smtClean="0"/>
              <a:t> in </a:t>
            </a:r>
            <a:r>
              <a:rPr lang="de-DE" dirty="0" err="1" smtClean="0"/>
              <a:t>volusum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DCC06-B32D-B948-8D9C-32B2CDA60562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1141004474"/>
              </p:ext>
            </p:extLst>
          </p:nvPr>
        </p:nvGraphicFramePr>
        <p:xfrm>
          <a:off x="616008" y="1552575"/>
          <a:ext cx="3760787" cy="384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17810" y="151052"/>
            <a:ext cx="6350000" cy="904875"/>
          </a:xfrm>
        </p:spPr>
        <p:txBody>
          <a:bodyPr/>
          <a:lstStyle/>
          <a:p>
            <a:r>
              <a:rPr lang="de-DE" dirty="0" smtClean="0"/>
              <a:t>Grafikfolie ohne </a:t>
            </a:r>
            <a:r>
              <a:rPr lang="de-DE" dirty="0"/>
              <a:t>Text, Arial </a:t>
            </a:r>
            <a:r>
              <a:rPr lang="de-DE" dirty="0" err="1"/>
              <a:t>Bold</a:t>
            </a:r>
            <a:r>
              <a:rPr lang="de-DE" dirty="0"/>
              <a:t>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Hier steht eine zweizeilige Headline</a:t>
            </a:r>
            <a:endParaRPr lang="de-DE" dirty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DCC06-B32D-B948-8D9C-32B2CDA60562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05" y="1552575"/>
            <a:ext cx="5343712" cy="4357334"/>
          </a:xfrm>
          <a:prstGeom prst="rect">
            <a:avLst/>
          </a:prstGeom>
        </p:spPr>
      </p:pic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Bildfolie mit Text, </a:t>
            </a: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 24 </a:t>
            </a:r>
            <a:r>
              <a:rPr lang="de-DE" dirty="0" err="1" smtClean="0"/>
              <a:t>pt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Hier </a:t>
            </a:r>
            <a:r>
              <a:rPr lang="de-DE" dirty="0"/>
              <a:t>steht eine zweizeilige Headline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Fließtext Arial 16 </a:t>
            </a:r>
            <a:r>
              <a:rPr lang="de-DE" dirty="0" err="1" smtClean="0"/>
              <a:t>pt</a:t>
            </a:r>
            <a:r>
              <a:rPr lang="de-DE" dirty="0" smtClean="0"/>
              <a:t>. um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</a:t>
            </a:r>
            <a:r>
              <a:rPr lang="de-DE" dirty="0" smtClean="0"/>
              <a:t>.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venquis</a:t>
            </a:r>
            <a:r>
              <a:rPr lang="de-DE" dirty="0" smtClean="0"/>
              <a:t> </a:t>
            </a:r>
            <a:r>
              <a:rPr lang="de-DE" dirty="0" err="1" smtClean="0"/>
              <a:t>nostrud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Exercitation</a:t>
            </a:r>
            <a:r>
              <a:rPr lang="de-DE" dirty="0" smtClean="0"/>
              <a:t> </a:t>
            </a:r>
            <a:r>
              <a:rPr lang="de-DE" dirty="0" err="1" smtClean="0"/>
              <a:t>ullamco</a:t>
            </a:r>
            <a:r>
              <a:rPr lang="de-DE" dirty="0" smtClean="0"/>
              <a:t> </a:t>
            </a:r>
            <a:r>
              <a:rPr lang="de-DE" dirty="0" err="1" smtClean="0"/>
              <a:t>laboris</a:t>
            </a:r>
            <a:r>
              <a:rPr lang="de-DE" dirty="0" smtClean="0"/>
              <a:t> </a:t>
            </a:r>
            <a:r>
              <a:rPr lang="de-DE" dirty="0" err="1" smtClean="0"/>
              <a:t>nisi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aliquid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commodi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iure</a:t>
            </a:r>
            <a:r>
              <a:rPr lang="de-DE" dirty="0" smtClean="0"/>
              <a:t> </a:t>
            </a:r>
            <a:r>
              <a:rPr lang="de-DE" dirty="0" err="1" smtClean="0"/>
              <a:t>reprehenderit</a:t>
            </a:r>
            <a:r>
              <a:rPr lang="de-DE" dirty="0" smtClean="0"/>
              <a:t> in </a:t>
            </a:r>
            <a:r>
              <a:rPr lang="de-DE" dirty="0" err="1" smtClean="0"/>
              <a:t>volusum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consectetur</a:t>
            </a:r>
            <a:r>
              <a:rPr lang="de-DE" dirty="0" smtClean="0"/>
              <a:t> </a:t>
            </a:r>
            <a:r>
              <a:rPr lang="de-DE" dirty="0" err="1" smtClean="0"/>
              <a:t>adipisici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eiutempor</a:t>
            </a:r>
            <a:r>
              <a:rPr lang="de-DE" dirty="0" smtClean="0"/>
              <a:t> </a:t>
            </a:r>
            <a:r>
              <a:rPr lang="de-DE" dirty="0" err="1" smtClean="0"/>
              <a:t>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DCC06-B32D-B948-8D9C-32B2CDA60562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9" name="Picture 2" descr="H:\4_Proximus\6_Nutzungsrechte_und_Logos\Bilddatein\Proximus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19751"/>
          <a:stretch/>
        </p:blipFill>
        <p:spPr bwMode="auto">
          <a:xfrm>
            <a:off x="5193077" y="2650344"/>
            <a:ext cx="2751995" cy="14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65642" y="1182849"/>
            <a:ext cx="6475107" cy="1918052"/>
          </a:xfrm>
        </p:spPr>
        <p:txBody>
          <a:bodyPr/>
          <a:lstStyle/>
          <a:p>
            <a:r>
              <a:rPr lang="de-DE" sz="2800" dirty="0" smtClean="0"/>
              <a:t>Herzlichen Dank für </a:t>
            </a:r>
            <a:r>
              <a:rPr lang="de-DE" sz="2800" dirty="0"/>
              <a:t>Ihre </a:t>
            </a:r>
            <a:r>
              <a:rPr lang="de-DE" sz="2800" dirty="0" smtClean="0"/>
              <a:t>Aufmerksamkeit!  - Arial </a:t>
            </a:r>
            <a:r>
              <a:rPr lang="de-DE" sz="2800" dirty="0" err="1"/>
              <a:t>Bold</a:t>
            </a:r>
            <a:r>
              <a:rPr lang="de-DE" sz="2800" dirty="0"/>
              <a:t> 28 </a:t>
            </a:r>
            <a:r>
              <a:rPr lang="de-DE" sz="2800" dirty="0" err="1"/>
              <a:t>pt</a:t>
            </a:r>
            <a:endParaRPr lang="de-DE" sz="28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2"/>
          </p:nvPr>
        </p:nvSpPr>
        <p:spPr>
          <a:xfrm>
            <a:off x="3539656" y="3108521"/>
            <a:ext cx="3547901" cy="1489478"/>
          </a:xfrm>
        </p:spPr>
        <p:txBody>
          <a:bodyPr/>
          <a:lstStyle/>
          <a:p>
            <a:r>
              <a:rPr lang="de-DE" b="1" dirty="0" smtClean="0"/>
              <a:t>Vorname Nachname - Arial 16</a:t>
            </a:r>
            <a:endParaRPr lang="de-DE" dirty="0"/>
          </a:p>
          <a:p>
            <a:r>
              <a:rPr lang="de-DE" dirty="0" smtClean="0"/>
              <a:t>Abteilungsbezeichnung - Arial 16</a:t>
            </a:r>
          </a:p>
          <a:p>
            <a:pPr>
              <a:spcBef>
                <a:spcPts val="0"/>
              </a:spcBef>
            </a:pPr>
            <a:endParaRPr lang="de-DE" dirty="0" smtClean="0">
              <a:sym typeface="Wingdings"/>
            </a:endParaRPr>
          </a:p>
          <a:p>
            <a:pPr>
              <a:spcBef>
                <a:spcPts val="0"/>
              </a:spcBef>
            </a:pPr>
            <a:r>
              <a:rPr lang="de-DE" dirty="0" smtClean="0">
                <a:sym typeface="Wingdings"/>
              </a:rPr>
              <a:t>   Telefonnummer</a:t>
            </a:r>
          </a:p>
          <a:p>
            <a:pPr>
              <a:spcBef>
                <a:spcPts val="0"/>
              </a:spcBef>
              <a:tabLst>
                <a:tab pos="358775" algn="l"/>
              </a:tabLst>
            </a:pPr>
            <a:r>
              <a:rPr lang="de-DE" dirty="0" smtClean="0">
                <a:sym typeface="Wingdings"/>
              </a:rPr>
              <a:t>	E-Mailadresse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1"/>
          </p:nvPr>
        </p:nvSpPr>
        <p:spPr>
          <a:xfrm>
            <a:off x="6813215" y="3119021"/>
            <a:ext cx="1274608" cy="148947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806061"/>
      </p:ext>
    </p:extLst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011-04-08 Folienmaster Powerpoint BWV Verband">
  <a:themeElements>
    <a:clrScheme name="BWV Bildungsverband">
      <a:dk1>
        <a:srgbClr val="616A74"/>
      </a:dk1>
      <a:lt1>
        <a:srgbClr val="FFFFFF"/>
      </a:lt1>
      <a:dk2>
        <a:srgbClr val="000000"/>
      </a:dk2>
      <a:lt2>
        <a:srgbClr val="DDDDCE"/>
      </a:lt2>
      <a:accent1>
        <a:srgbClr val="009530"/>
      </a:accent1>
      <a:accent2>
        <a:srgbClr val="003798"/>
      </a:accent2>
      <a:accent3>
        <a:srgbClr val="9FD205"/>
      </a:accent3>
      <a:accent4>
        <a:srgbClr val="FDC600"/>
      </a:accent4>
      <a:accent5>
        <a:srgbClr val="F6A500"/>
      </a:accent5>
      <a:accent6>
        <a:srgbClr val="F08100"/>
      </a:accent6>
      <a:hlink>
        <a:srgbClr val="3A424A"/>
      </a:hlink>
      <a:folHlink>
        <a:srgbClr val="7E878B"/>
      </a:folHlink>
    </a:clrScheme>
    <a:fontScheme name="Präsentationsvorlage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23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 anchor="ctr">
        <a:spAutoFit/>
      </a:bodyPr>
      <a:lstStyle>
        <a:defPPr marL="179388" indent="-179388" eaLnBrk="0" hangingPunct="0">
          <a:spcBef>
            <a:spcPts val="700"/>
          </a:spcBef>
          <a:buClr>
            <a:srgbClr val="616A74"/>
          </a:buClr>
          <a:buSzPct val="70000"/>
          <a:buBlip>
            <a:blip xmlns:r="http://schemas.openxmlformats.org/officeDocument/2006/relationships" r:embed="rId1"/>
          </a:buBlip>
          <a:defRPr sz="1600" kern="0" dirty="0" smtClean="0">
            <a:solidFill>
              <a:srgbClr val="616A74"/>
            </a:solidFill>
            <a:latin typeface="Arial"/>
            <a:ea typeface="+mn-ea"/>
            <a:cs typeface="+mn-cs"/>
          </a:defRPr>
        </a:defPPr>
      </a:lstStyle>
    </a:txDef>
  </a:objectDefaults>
  <a:extraClrSchemeLst>
    <a:extraClrScheme>
      <a:clrScheme name="Präsentationsvorlage_ne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_ne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ne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ne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ne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ne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ne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neu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CC3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0000E7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ne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3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D5AE"/>
        </a:accent5>
        <a:accent6>
          <a:srgbClr val="0000E7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neu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3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D5AE"/>
        </a:accent5>
        <a:accent6>
          <a:srgbClr val="0000E7"/>
        </a:accent6>
        <a:hlink>
          <a:srgbClr val="122C9C"/>
        </a:hlink>
        <a:folHlink>
          <a:srgbClr val="122C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neu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39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D5AE"/>
        </a:accent5>
        <a:accent6>
          <a:srgbClr val="E7E7E7"/>
        </a:accent6>
        <a:hlink>
          <a:srgbClr val="122C9C"/>
        </a:hlink>
        <a:folHlink>
          <a:srgbClr val="122C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2011-04-08 Folienmaster Powerpoint BWV Verband.pot</Template>
  <TotalTime>0</TotalTime>
  <Words>227</Words>
  <Application>Microsoft Office PowerPoint</Application>
  <PresentationFormat>Bildschirmpräsentation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  <vt:variant>
        <vt:lpstr>Zielgruppenorientierte Präsentationen</vt:lpstr>
      </vt:variant>
      <vt:variant>
        <vt:i4>1</vt:i4>
      </vt:variant>
    </vt:vector>
  </HeadingPairs>
  <TitlesOfParts>
    <vt:vector size="9" baseType="lpstr">
      <vt:lpstr>2011-04-08 Folienmaster Powerpoint BWV Verband</vt:lpstr>
      <vt:lpstr>Titelfolie – mit (flexiblem) Bild Arial Bold 28 pt</vt:lpstr>
      <vt:lpstr>Agenda (mit variablem grauen Balken) Arial Bold 24 pt </vt:lpstr>
      <vt:lpstr>Textfolie, Arial Bold 24 pt  Hier steht eine zweizeilige Headline</vt:lpstr>
      <vt:lpstr>Grafikfolie inkl. Text, Arial Bold 24 pt  Hier steht eine zweizeilige Headline</vt:lpstr>
      <vt:lpstr>Grafikfolie ohne Text, Arial Bold 24 pt  Hier steht eine zweizeilige Headline</vt:lpstr>
      <vt:lpstr>Bildfolie mit Text, Arial Bold 24 pt Hier steht eine zweizeilige Headline</vt:lpstr>
      <vt:lpstr>Herzlichen Dank für Ihre Aufmerksamkeit!  - Arial Bold 28 pt</vt:lpstr>
      <vt:lpstr>Zielpräsentation 1</vt:lpstr>
    </vt:vector>
  </TitlesOfParts>
  <Company>BWV Bildungsverband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Sitzung / Sitzungstermin Ort</dc:title>
  <dc:creator>Christoph Tschamler</dc:creator>
  <cp:lastModifiedBy>Be, Claudia</cp:lastModifiedBy>
  <cp:revision>121</cp:revision>
  <cp:lastPrinted>2015-04-10T07:22:18Z</cp:lastPrinted>
  <dcterms:created xsi:type="dcterms:W3CDTF">2012-01-27T18:56:25Z</dcterms:created>
  <dcterms:modified xsi:type="dcterms:W3CDTF">2018-06-12T09:27:31Z</dcterms:modified>
</cp:coreProperties>
</file>